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73" r:id="rId2"/>
    <p:sldId id="274" r:id="rId3"/>
    <p:sldId id="275" r:id="rId4"/>
    <p:sldId id="279" r:id="rId5"/>
    <p:sldId id="277" r:id="rId6"/>
    <p:sldId id="278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31368" autoAdjust="0"/>
    <p:restoredTop sz="94660"/>
  </p:normalViewPr>
  <p:slideViewPr>
    <p:cSldViewPr snapToGrid="0">
      <p:cViewPr>
        <p:scale>
          <a:sx n="110" d="100"/>
          <a:sy n="110" d="100"/>
        </p:scale>
        <p:origin x="144" y="6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7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欄2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73F-5D47-9012-C0A07F4E0D05}"/>
              </c:ext>
            </c:extLst>
          </c:dPt>
          <c:dPt>
            <c:idx val="1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73F-5D47-9012-C0A07F4E0D05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73F-5D47-9012-C0A07F4E0D05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73F-5D47-9012-C0A07F4E0D05}"/>
              </c:ext>
            </c:extLst>
          </c:dPt>
          <c:cat>
            <c:strRef>
              <c:f>工作表1!$A$2:$A$5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3F-5D47-9012-C0A07F4E0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3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801A3410-D491-4886-9C7E-5BC7E6B811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FF5309A-2A93-4172-A83D-CE7ABB50AB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1CFA6-619B-4DD3-90D0-59B53ACC2947}" type="datetimeFigureOut">
              <a:rPr lang="zh-TW" altLang="en-US" smtClean="0"/>
              <a:t>2021/1/26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B1ADFC-F5C5-460B-96E1-25CAA3CB7A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D2783B3-CE8A-4B25-BDF8-593059D288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40EF4-31DE-4A5C-AC20-DDC422390D6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740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2620" y="1137354"/>
            <a:ext cx="5680334" cy="13931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2620" y="2709525"/>
            <a:ext cx="5680335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22620" y="5872093"/>
            <a:ext cx="2024610" cy="24492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044F33-DDCA-40B7-B5F8-27439CD3C185}" type="datetimeFigureOut">
              <a:rPr lang="zh-TW" altLang="en-US" smtClean="0"/>
              <a:pPr/>
              <a:t>2021/1/26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22620" y="5616656"/>
            <a:ext cx="3086100" cy="24492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簡報人 </a:t>
            </a:r>
            <a:r>
              <a:rPr lang="en-US" altLang="zh-TW" dirty="0"/>
              <a:t>|  </a:t>
            </a:r>
            <a:r>
              <a:rPr lang="zh-TW" altLang="en-US" dirty="0"/>
              <a:t>醫學院  </a:t>
            </a:r>
            <a:r>
              <a:rPr lang="en-US" altLang="zh-TW" dirty="0"/>
              <a:t>|  </a:t>
            </a:r>
            <a:r>
              <a:rPr lang="zh-TW" altLang="en-US" dirty="0"/>
              <a:t>王大衛 </a:t>
            </a:r>
            <a:endParaRPr lang="en-US" altLang="zh-TW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1FB9EEC-3DF8-9745-8113-5BEF8322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5554" y="5861583"/>
            <a:ext cx="2057400" cy="244927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BCD85BD-13FB-4E6F-8588-F69DC79A81C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37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AB411D9-8C77-4941-BAA1-A100BF916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928" y="1137354"/>
            <a:ext cx="5680334" cy="13931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823D83E-6BD9-0345-A3B9-5A7B310D1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928" y="2709525"/>
            <a:ext cx="5680335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FFF10D6-576D-AB4D-B6B3-3BF68BF00F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6652" y="5872093"/>
            <a:ext cx="2024610" cy="2449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044F33-DDCA-40B7-B5F8-27439CD3C185}" type="datetimeFigureOut">
              <a:rPr lang="zh-TW" altLang="en-US" smtClean="0"/>
              <a:pPr/>
              <a:t>2021/1/26</a:t>
            </a:fld>
            <a:endParaRPr lang="zh-TW" alt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83C0C48-5E84-054F-8388-DC5278CA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5162" y="5616656"/>
            <a:ext cx="3086100" cy="2449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簡報人 </a:t>
            </a:r>
            <a:r>
              <a:rPr lang="en-US" altLang="zh-TW" dirty="0"/>
              <a:t>|  </a:t>
            </a:r>
            <a:r>
              <a:rPr lang="zh-TW" altLang="en-US" dirty="0"/>
              <a:t>醫學院  </a:t>
            </a:r>
            <a:r>
              <a:rPr lang="en-US" altLang="zh-TW" dirty="0"/>
              <a:t>|  </a:t>
            </a:r>
            <a:r>
              <a:rPr lang="zh-TW" altLang="en-US" dirty="0"/>
              <a:t>王大衛 </a:t>
            </a:r>
            <a:endParaRPr lang="en-US" altLang="zh-TW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45C9201-B723-A444-8624-E976AFAE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928" y="5861583"/>
            <a:ext cx="2057400" cy="244927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BCD85BD-13FB-4E6F-8588-F69DC79A81C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974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592562D7-4B97-8649-9C68-A974FDFFD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2872" y="2640413"/>
            <a:ext cx="3879250" cy="78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FE24C3-DF92-2B43-9C0C-E39F0EE40FB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62872" y="3899618"/>
            <a:ext cx="3879250" cy="1987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dirty="0"/>
              <a:t>編輯母片內文文字樣式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E86E7E4-43EA-5748-9576-66A75BCD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21233" y="6515186"/>
            <a:ext cx="1040356" cy="2287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044F33-DDCA-40B7-B5F8-27439CD3C185}" type="datetimeFigureOut">
              <a:rPr lang="zh-TW" altLang="en-US" smtClean="0"/>
              <a:pPr/>
              <a:t>2021/1/26</a:t>
            </a:fld>
            <a:endParaRPr lang="zh-TW" alt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1BC1FE0-304B-7F48-89B4-CD51AF888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49147" y="6515184"/>
            <a:ext cx="1972086" cy="228700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簡報人 </a:t>
            </a:r>
            <a:r>
              <a:rPr lang="en-US" altLang="zh-TW" dirty="0"/>
              <a:t>|  </a:t>
            </a:r>
            <a:r>
              <a:rPr lang="zh-TW" altLang="en-US" dirty="0"/>
              <a:t>醫學院  </a:t>
            </a:r>
            <a:r>
              <a:rPr lang="en-US" altLang="zh-TW" dirty="0"/>
              <a:t>|  </a:t>
            </a:r>
            <a:r>
              <a:rPr lang="zh-TW" altLang="en-US" dirty="0"/>
              <a:t>王大衛 </a:t>
            </a:r>
            <a:endParaRPr lang="en-US" altLang="zh-TW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DB54D8E-D337-194F-A64A-FDAAD63B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59555" y="6529013"/>
            <a:ext cx="372966" cy="2287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BCD85BD-13FB-4E6F-8588-F69DC79A81C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3E1C046-2C9A-084C-AF11-7BB1E7C24F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2481" y="1102947"/>
            <a:ext cx="5680334" cy="122461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</a:t>
            </a:r>
            <a:br>
              <a:rPr lang="en-US" altLang="zh-TW" dirty="0"/>
            </a:br>
            <a:r>
              <a:rPr lang="zh-TW" altLang="en-US" dirty="0"/>
              <a:t>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0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內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8FE262C5-4B08-9F4E-99F4-AB2263A8E4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50659" y="3610591"/>
            <a:ext cx="802467" cy="25604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zh-TW" altLang="en-US" sz="1500" b="1" kern="1200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kumimoji="1" lang="en-US" altLang="zh-TW" dirty="0"/>
              <a:t>20%</a:t>
            </a:r>
            <a:endParaRPr kumimoji="1" lang="zh-TW" altLang="en-US" dirty="0"/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066A7484-C18B-3440-957D-3D96005B3D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07622" y="3610591"/>
            <a:ext cx="802467" cy="25604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zh-TW" altLang="en-US" sz="1500" b="1" kern="1200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kumimoji="1" lang="en-US" altLang="zh-TW" dirty="0"/>
              <a:t>30%</a:t>
            </a:r>
            <a:endParaRPr kumimoji="1" lang="zh-TW" altLang="en-US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B50930D0-E390-AC4F-AE30-AFC8D349C2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7014" y="3610590"/>
            <a:ext cx="802467" cy="256040"/>
          </a:xfrm>
        </p:spPr>
        <p:txBody>
          <a:bodyPr>
            <a:normAutofit/>
          </a:bodyPr>
          <a:lstStyle>
            <a:lvl1pPr>
              <a:defRPr kumimoji="1" lang="zh-TW" altLang="en-US" sz="1500" b="1" kern="1200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4pPr mar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zh-TW" altLang="en-US" sz="1500" b="1" kern="1200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4pPr>
          </a:lstStyle>
          <a:p>
            <a:pPr marL="0" lvl="0" indent="0" algn="l" defTabSz="914400" rtl="0" eaLnBrk="1" latinLnBrk="0" hangingPunct="1">
              <a:lnSpc>
                <a:spcPct val="7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1" lang="en-US" altLang="zh-TW" dirty="0"/>
              <a:t>50%</a:t>
            </a:r>
            <a:endParaRPr kumimoji="1"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978F3B5-A26D-634B-AB90-9F9BC1C87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07" y="522788"/>
            <a:ext cx="4224255" cy="9877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96205DD-6111-694B-99A5-2B36E362832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62871" y="1665400"/>
            <a:ext cx="3619919" cy="1122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dirty="0"/>
              <a:t>編輯母片內文文字樣式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382A6D7-6E52-0D48-ABA5-896DA12CC0B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81816" y="3873662"/>
            <a:ext cx="802467" cy="131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dirty="0"/>
              <a:t>編輯母片內文文字樣式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238FD3F-CA5D-E543-A89E-C36DD7C34F3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2085786" y="3873662"/>
            <a:ext cx="802467" cy="131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dirty="0"/>
              <a:t>編輯母片內文文字樣式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CD74D4-F016-3749-9710-85B0EF37937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122850" y="3873662"/>
            <a:ext cx="802467" cy="1314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dirty="0"/>
              <a:t>編輯母片內文文字樣式</a:t>
            </a: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07542201-6515-5341-AC51-DAC90B4279C4}"/>
              </a:ext>
            </a:extLst>
          </p:cNvPr>
          <p:cNvGrpSpPr/>
          <p:nvPr userDrawn="1"/>
        </p:nvGrpSpPr>
        <p:grpSpPr>
          <a:xfrm>
            <a:off x="1011180" y="2955942"/>
            <a:ext cx="572756" cy="572756"/>
            <a:chOff x="4769584" y="268545"/>
            <a:chExt cx="572756" cy="572756"/>
          </a:xfrm>
        </p:grpSpPr>
        <p:sp>
          <p:nvSpPr>
            <p:cNvPr id="31" name="橢圓 30">
              <a:extLst>
                <a:ext uri="{FF2B5EF4-FFF2-40B4-BE49-F238E27FC236}">
                  <a16:creationId xmlns:a16="http://schemas.microsoft.com/office/drawing/2014/main" id="{0ACBC6F4-EFAE-3B4F-A3CF-711C261C8B15}"/>
                </a:ext>
              </a:extLst>
            </p:cNvPr>
            <p:cNvSpPr/>
            <p:nvPr userDrawn="1"/>
          </p:nvSpPr>
          <p:spPr>
            <a:xfrm>
              <a:off x="4769584" y="268545"/>
              <a:ext cx="572756" cy="5727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C97B75EC-8F1B-9943-9444-A4E3E46B13F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36949" y="380978"/>
              <a:ext cx="251278" cy="30813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2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defRPr>
              </a:lvl1pPr>
            </a:lstStyle>
            <a:p>
              <a:pPr algn="ctr"/>
              <a:r>
                <a:rPr lang="en-US" altLang="zh-TW" sz="12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2380169A-71C1-7345-B043-98A58DA5C2BA}"/>
              </a:ext>
            </a:extLst>
          </p:cNvPr>
          <p:cNvGrpSpPr/>
          <p:nvPr userDrawn="1"/>
        </p:nvGrpSpPr>
        <p:grpSpPr>
          <a:xfrm>
            <a:off x="2080889" y="2962974"/>
            <a:ext cx="572756" cy="572756"/>
            <a:chOff x="4769584" y="268545"/>
            <a:chExt cx="572756" cy="572756"/>
          </a:xfrm>
        </p:grpSpPr>
        <p:sp>
          <p:nvSpPr>
            <p:cNvPr id="34" name="橢圓 33">
              <a:extLst>
                <a:ext uri="{FF2B5EF4-FFF2-40B4-BE49-F238E27FC236}">
                  <a16:creationId xmlns:a16="http://schemas.microsoft.com/office/drawing/2014/main" id="{27A5F60D-C1AC-5C45-85A7-3209D0C15625}"/>
                </a:ext>
              </a:extLst>
            </p:cNvPr>
            <p:cNvSpPr/>
            <p:nvPr userDrawn="1"/>
          </p:nvSpPr>
          <p:spPr>
            <a:xfrm>
              <a:off x="4769584" y="268545"/>
              <a:ext cx="572756" cy="5727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75DF341F-B2F5-344C-84F8-7FD7E3B4241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36949" y="380978"/>
              <a:ext cx="251278" cy="30813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2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defRPr>
              </a:lvl1pPr>
            </a:lstStyle>
            <a:p>
              <a:pPr algn="ctr"/>
              <a:r>
                <a:rPr lang="en-US" altLang="zh-TW" sz="12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C554DE5D-3D46-8B49-8987-E7E1981D9AB2}"/>
              </a:ext>
            </a:extLst>
          </p:cNvPr>
          <p:cNvGrpSpPr/>
          <p:nvPr userDrawn="1"/>
        </p:nvGrpSpPr>
        <p:grpSpPr>
          <a:xfrm>
            <a:off x="3141063" y="2962974"/>
            <a:ext cx="572756" cy="572756"/>
            <a:chOff x="4769584" y="268545"/>
            <a:chExt cx="572756" cy="572756"/>
          </a:xfrm>
        </p:grpSpPr>
        <p:sp>
          <p:nvSpPr>
            <p:cNvPr id="37" name="橢圓 36">
              <a:extLst>
                <a:ext uri="{FF2B5EF4-FFF2-40B4-BE49-F238E27FC236}">
                  <a16:creationId xmlns:a16="http://schemas.microsoft.com/office/drawing/2014/main" id="{7F729A7A-008D-6E47-ACF3-B8A270A87FF7}"/>
                </a:ext>
              </a:extLst>
            </p:cNvPr>
            <p:cNvSpPr/>
            <p:nvPr userDrawn="1"/>
          </p:nvSpPr>
          <p:spPr>
            <a:xfrm>
              <a:off x="4769584" y="268545"/>
              <a:ext cx="572756" cy="5727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38" name="Title 1">
              <a:extLst>
                <a:ext uri="{FF2B5EF4-FFF2-40B4-BE49-F238E27FC236}">
                  <a16:creationId xmlns:a16="http://schemas.microsoft.com/office/drawing/2014/main" id="{ADEABBCC-9D73-0B44-9361-7067FE4449F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36949" y="380978"/>
              <a:ext cx="251278" cy="30813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tx2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j-cs"/>
                </a:defRPr>
              </a:lvl1pPr>
            </a:lstStyle>
            <a:p>
              <a:pPr algn="ctr"/>
              <a:r>
                <a:rPr lang="en-US" altLang="zh-TW" sz="12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F12EC-D042-1A46-BCE9-0AE0224C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564" y="6410418"/>
            <a:ext cx="1040356" cy="2287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044F33-DDCA-40B7-B5F8-27439CD3C185}" type="datetimeFigureOut">
              <a:rPr lang="zh-TW" altLang="en-US" smtClean="0"/>
              <a:pPr/>
              <a:t>2021/1/26</a:t>
            </a:fld>
            <a:endParaRPr lang="zh-TW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2CEAC-D4BC-384E-A622-A5AF91F3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7920" y="6410416"/>
            <a:ext cx="1972086" cy="2287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簡報人 </a:t>
            </a:r>
            <a:r>
              <a:rPr lang="en-US" altLang="zh-TW" dirty="0"/>
              <a:t>|  </a:t>
            </a:r>
            <a:r>
              <a:rPr lang="zh-TW" altLang="en-US" dirty="0"/>
              <a:t>醫學院  </a:t>
            </a:r>
            <a:r>
              <a:rPr lang="en-US" altLang="zh-TW" dirty="0"/>
              <a:t>|  </a:t>
            </a:r>
            <a:r>
              <a:rPr lang="zh-TW" altLang="en-US" dirty="0"/>
              <a:t>王大衛 </a:t>
            </a:r>
            <a:endParaRPr lang="en-US" altLang="zh-TW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B5760-AE3F-FD43-9A9A-65D21608D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28319" y="6427041"/>
            <a:ext cx="2057400" cy="228702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BCD85BD-13FB-4E6F-8588-F69DC79A81C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18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內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DC8A14-B184-0847-B953-8ADF06B1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017" y="751628"/>
            <a:ext cx="3869983" cy="9877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38FC590-EA53-DA43-8D1F-0BD1BB866531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62870" y="1986689"/>
            <a:ext cx="3512483" cy="3316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dirty="0"/>
              <a:t>編輯母片內文文字樣式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BC60BD3-6E6A-2744-86AE-43C38CCE71F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768649" y="1986689"/>
            <a:ext cx="3512483" cy="3316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dirty="0"/>
              <a:t>編輯母片內文文字樣式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39C02C5-F99D-B24D-AC16-00A3D334DA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564" y="6410418"/>
            <a:ext cx="1040356" cy="2287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044F33-DDCA-40B7-B5F8-27439CD3C185}" type="datetimeFigureOut">
              <a:rPr lang="zh-TW" altLang="en-US" smtClean="0"/>
              <a:pPr/>
              <a:t>2021/1/26</a:t>
            </a:fld>
            <a:endParaRPr lang="zh-TW" alt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B223A70-0E43-504F-A440-EFF782CC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7920" y="6410416"/>
            <a:ext cx="1972086" cy="2287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簡報人 </a:t>
            </a:r>
            <a:r>
              <a:rPr lang="en-US" altLang="zh-TW" dirty="0"/>
              <a:t>|  </a:t>
            </a:r>
            <a:r>
              <a:rPr lang="zh-TW" altLang="en-US" dirty="0"/>
              <a:t>醫學院  </a:t>
            </a:r>
            <a:r>
              <a:rPr lang="en-US" altLang="zh-TW" dirty="0"/>
              <a:t>|  </a:t>
            </a:r>
            <a:r>
              <a:rPr lang="zh-TW" altLang="en-US" dirty="0"/>
              <a:t>王大衛 </a:t>
            </a:r>
            <a:endParaRPr lang="en-US" altLang="zh-TW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C55B958-E968-B147-AD2A-D26BBB8B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20006" y="6415932"/>
            <a:ext cx="2057400" cy="22870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BCD85BD-13FB-4E6F-8588-F69DC79A81C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0035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內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字版面配置區 22">
            <a:extLst>
              <a:ext uri="{FF2B5EF4-FFF2-40B4-BE49-F238E27FC236}">
                <a16:creationId xmlns:a16="http://schemas.microsoft.com/office/drawing/2014/main" id="{15D2FABE-1FBA-1B47-97A3-182BEAB53A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4659" y="4605260"/>
            <a:ext cx="1891312" cy="276517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kumimoji="1" lang="zh-TW" altLang="en-US" dirty="0"/>
              <a:t>母片標題樣式</a:t>
            </a:r>
          </a:p>
        </p:txBody>
      </p:sp>
      <p:sp>
        <p:nvSpPr>
          <p:cNvPr id="20" name="文字版面配置區 19">
            <a:extLst>
              <a:ext uri="{FF2B5EF4-FFF2-40B4-BE49-F238E27FC236}">
                <a16:creationId xmlns:a16="http://schemas.microsoft.com/office/drawing/2014/main" id="{2C12F678-DB02-7B4D-A90D-34786EDFFA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74660" y="4221139"/>
            <a:ext cx="1891312" cy="384121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2800" b="1" kern="1200" dirty="0" smtClean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lvl="0"/>
            <a:r>
              <a:rPr kumimoji="1" lang="en-US" altLang="zh-TW" dirty="0"/>
              <a:t>60%</a:t>
            </a:r>
            <a:endParaRPr kumimoji="1"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248A313-FEE9-BD49-8E81-97941406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501" y="3894039"/>
            <a:ext cx="4538251" cy="9877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FCB9108-DA61-4C44-B7AB-1E90D03F655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971026" y="4769919"/>
            <a:ext cx="3512483" cy="1284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dirty="0"/>
              <a:t>編輯母片內文文字樣式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017DACF-D7E0-7F4D-AD8D-74C3CF194C7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254707" y="4944135"/>
            <a:ext cx="2443973" cy="1110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TW" altLang="en-US" dirty="0"/>
              <a:t>編輯母片內文文字樣式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995A88D-4B51-AD43-AA74-9B1CF5FA31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7564" y="6481668"/>
            <a:ext cx="1040356" cy="2287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044F33-DDCA-40B7-B5F8-27439CD3C185}" type="datetimeFigureOut">
              <a:rPr lang="zh-TW" altLang="en-US" smtClean="0"/>
              <a:pPr/>
              <a:t>2021/1/26</a:t>
            </a:fld>
            <a:endParaRPr lang="zh-TW" alt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1BA6E7B-9132-8C47-AC65-60EE8B4EA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7920" y="6481666"/>
            <a:ext cx="1972086" cy="228700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簡報人 </a:t>
            </a:r>
            <a:r>
              <a:rPr lang="en-US" altLang="zh-TW" dirty="0"/>
              <a:t>|  </a:t>
            </a:r>
            <a:r>
              <a:rPr lang="zh-TW" altLang="en-US" dirty="0"/>
              <a:t>醫學院  </a:t>
            </a:r>
            <a:r>
              <a:rPr lang="en-US" altLang="zh-TW" dirty="0"/>
              <a:t>|  </a:t>
            </a:r>
            <a:r>
              <a:rPr lang="zh-TW" altLang="en-US" dirty="0"/>
              <a:t>王大衛 </a:t>
            </a:r>
            <a:endParaRPr lang="en-US" altLang="zh-TW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1B188BB-29B0-2A47-9FC8-38193D82E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20006" y="6487182"/>
            <a:ext cx="2057400" cy="22870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BCD85BD-13FB-4E6F-8588-F69DC79A81C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661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內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2CBA80-1D2B-4945-9845-670E6163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452" y="4605210"/>
            <a:ext cx="3943350" cy="987738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2200" b="1" kern="1200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2915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63941"/>
            <a:ext cx="7886700" cy="987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4105"/>
            <a:ext cx="7886700" cy="4458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F534FE7-4D14-BA4A-9C43-4E1B2CF096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2872" y="6276603"/>
            <a:ext cx="1040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044F33-DDCA-40B7-B5F8-27439CD3C185}" type="datetimeFigureOut">
              <a:rPr lang="zh-TW" altLang="en-US" smtClean="0"/>
              <a:pPr/>
              <a:t>2021/1/26</a:t>
            </a:fld>
            <a:endParaRPr lang="zh-TW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A7A6F0E-1497-1D4A-AA80-AB9AA78BCF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3228" y="6276602"/>
            <a:ext cx="2057400" cy="36512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簡報人 </a:t>
            </a:r>
            <a:r>
              <a:rPr lang="en-US" altLang="zh-TW" dirty="0"/>
              <a:t>|  </a:t>
            </a:r>
            <a:r>
              <a:rPr lang="zh-TW" altLang="en-US" dirty="0"/>
              <a:t>醫學院  </a:t>
            </a:r>
            <a:r>
              <a:rPr lang="en-US" altLang="zh-TW" dirty="0"/>
              <a:t>|  </a:t>
            </a:r>
            <a:r>
              <a:rPr lang="zh-TW" altLang="en-US" dirty="0"/>
              <a:t>王大衛 </a:t>
            </a:r>
            <a:endParaRPr lang="en-US" altLang="zh-TW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4BDF423-C366-094B-A6F4-D7EE091ED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72284" y="6276602"/>
            <a:ext cx="820433" cy="365126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BCD85BD-13FB-4E6F-8588-F69DC79A81C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64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DE1A0822-E7AC-8643-A59E-7F9A0DB423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11" name="副標題 10">
            <a:extLst>
              <a:ext uri="{FF2B5EF4-FFF2-40B4-BE49-F238E27FC236}">
                <a16:creationId xmlns:a16="http://schemas.microsoft.com/office/drawing/2014/main" id="{B214E623-F03C-8247-ADEE-C343C01593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48DF4-C13F-B14F-9165-579EA134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044F33-DDCA-40B7-B5F8-27439CD3C185}" type="datetimeFigureOut">
              <a:rPr lang="zh-TW" altLang="en-US" smtClean="0"/>
              <a:pPr/>
              <a:t>2021/1/26</a:t>
            </a:fld>
            <a:endParaRPr lang="zh-TW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48F59-26C2-D446-944B-719A36750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簡報人 </a:t>
            </a:r>
            <a:r>
              <a:rPr lang="en-US" altLang="zh-TW" dirty="0"/>
              <a:t>|  </a:t>
            </a:r>
            <a:r>
              <a:rPr lang="zh-TW" altLang="en-US" dirty="0"/>
              <a:t>醫學院  </a:t>
            </a:r>
            <a:r>
              <a:rPr lang="en-US" altLang="zh-TW" dirty="0"/>
              <a:t>|  </a:t>
            </a:r>
            <a:r>
              <a:rPr lang="zh-TW" altLang="en-US" dirty="0"/>
              <a:t>王大衛 </a:t>
            </a:r>
            <a:endParaRPr lang="en-US" altLang="zh-TW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1A5F5-335D-9A45-9A83-6F546F3F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BCD85BD-13FB-4E6F-8588-F69DC79A81CC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760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E03AEB-9218-4248-B3B2-1D27188DBB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9539FFB-53B4-344A-9872-EDD290D4FF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B927A-F573-6A4A-B04D-8DC56AAB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96652" y="5872093"/>
            <a:ext cx="2024610" cy="2449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044F33-DDCA-40B7-B5F8-27439CD3C185}" type="datetimeFigureOut">
              <a:rPr lang="zh-TW" altLang="en-US" smtClean="0"/>
              <a:pPr/>
              <a:t>2021/1/26</a:t>
            </a:fld>
            <a:endParaRPr lang="zh-TW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C5BFC-723C-1940-9767-9E6F9A6A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35162" y="5616656"/>
            <a:ext cx="3086100" cy="24492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簡報人 </a:t>
            </a:r>
            <a:r>
              <a:rPr lang="en-US" altLang="zh-TW" dirty="0"/>
              <a:t>|  </a:t>
            </a:r>
            <a:r>
              <a:rPr lang="zh-TW" altLang="en-US" dirty="0"/>
              <a:t>醫學院  </a:t>
            </a:r>
            <a:r>
              <a:rPr lang="en-US" altLang="zh-TW" dirty="0"/>
              <a:t>|  </a:t>
            </a:r>
            <a:r>
              <a:rPr lang="zh-TW" altLang="en-US" dirty="0"/>
              <a:t>王大衛 </a:t>
            </a:r>
            <a:endParaRPr lang="en-US" altLang="zh-TW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A72D3-38A3-B146-B175-C137372FD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0928" y="5881247"/>
            <a:ext cx="2057400" cy="244927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BCD85BD-13FB-4E6F-8588-F69DC79A81CC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11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副標題 14">
            <a:extLst>
              <a:ext uri="{FF2B5EF4-FFF2-40B4-BE49-F238E27FC236}">
                <a16:creationId xmlns:a16="http://schemas.microsoft.com/office/drawing/2014/main" id="{5B5C59FF-F5F2-4641-B5AB-4C347A834F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16" name="內容版面配置區 15">
            <a:extLst>
              <a:ext uri="{FF2B5EF4-FFF2-40B4-BE49-F238E27FC236}">
                <a16:creationId xmlns:a16="http://schemas.microsoft.com/office/drawing/2014/main" id="{3545D778-65A6-6048-A7AD-96F554D5A3A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D7990-5920-FE4A-9AA1-0E27A13EE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044F33-DDCA-40B7-B5F8-27439CD3C185}" type="datetimeFigureOut">
              <a:rPr lang="zh-TW" altLang="en-US" smtClean="0">
                <a:solidFill>
                  <a:schemeClr val="bg1"/>
                </a:solidFill>
              </a:rPr>
              <a:pPr/>
              <a:t>2021/1/26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3B348-9C8B-2E48-85A6-667286FF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>
                <a:solidFill>
                  <a:schemeClr val="bg1"/>
                </a:solidFill>
              </a:rPr>
              <a:t>簡報人 </a:t>
            </a:r>
            <a:r>
              <a:rPr lang="en-US" altLang="zh-TW" dirty="0">
                <a:solidFill>
                  <a:schemeClr val="bg1"/>
                </a:solidFill>
              </a:rPr>
              <a:t>|  </a:t>
            </a:r>
            <a:r>
              <a:rPr lang="zh-TW" altLang="en-US" dirty="0">
                <a:solidFill>
                  <a:schemeClr val="bg1"/>
                </a:solidFill>
              </a:rPr>
              <a:t>醫學院  </a:t>
            </a:r>
            <a:r>
              <a:rPr lang="en-US" altLang="zh-TW" dirty="0">
                <a:solidFill>
                  <a:schemeClr val="bg1"/>
                </a:solidFill>
              </a:rPr>
              <a:t>|  </a:t>
            </a:r>
            <a:r>
              <a:rPr lang="zh-TW" altLang="en-US" dirty="0">
                <a:solidFill>
                  <a:schemeClr val="bg1"/>
                </a:solidFill>
              </a:rPr>
              <a:t>王大衛 </a:t>
            </a:r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D2F35-CEF8-B148-829F-C51B6C69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BCD85BD-13FB-4E6F-8588-F69DC79A81CC}" type="slidenum">
              <a:rPr lang="zh-TW" altLang="en-US" smtClean="0">
                <a:solidFill>
                  <a:schemeClr val="bg1"/>
                </a:solidFill>
              </a:rPr>
              <a:pPr/>
              <a:t>3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標題 13">
            <a:extLst>
              <a:ext uri="{FF2B5EF4-FFF2-40B4-BE49-F238E27FC236}">
                <a16:creationId xmlns:a16="http://schemas.microsoft.com/office/drawing/2014/main" id="{C25B89A4-8CF6-A940-9379-B1BAE87357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905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03D8F564-0972-1A4E-9EBD-249162B738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E23E9CC-C49C-604A-BD62-C9441282FB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4378B9E-3958-214C-8465-ADE86DAE71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kumimoji="1" lang="zh-TW" altLang="en-US" dirty="0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FF97AA07-5F13-CC40-8173-05D1AB7D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CE6D312-0143-FC43-8A15-FBBB03767F80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F6CF0CBC-1C8E-024B-9DAB-F5DD60B6D9DE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43852171-2BA6-894B-8424-49FC1FE9C3F8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3F96B7F2-EC9B-794F-AB6C-4C56E0C17B72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50071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22AC88-6630-2B47-A9FC-43175D99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8F76AE-15F7-A74A-A58E-FA160BEDDBB8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FA7E751-C8CB-B64F-AA82-5081D9110381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636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0E93F8BD-9447-A147-B419-DA996CE3C7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7620901-B124-7A47-A13E-FF3DE4466D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1B6FF87E-CD31-C944-83B8-77FB016B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86A3E3B4-2307-4344-8155-3F1725205535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665C45E-E6F5-374E-8A48-11BED380E951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graphicFrame>
        <p:nvGraphicFramePr>
          <p:cNvPr id="7" name="圖表 6">
            <a:extLst>
              <a:ext uri="{FF2B5EF4-FFF2-40B4-BE49-F238E27FC236}">
                <a16:creationId xmlns:a16="http://schemas.microsoft.com/office/drawing/2014/main" id="{B46BEF0F-5CBB-7742-8879-7339B93AD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215106"/>
              </p:ext>
            </p:extLst>
          </p:nvPr>
        </p:nvGraphicFramePr>
        <p:xfrm>
          <a:off x="6148749" y="1438156"/>
          <a:ext cx="2045345" cy="2309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72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9F5AF4C-0814-F34A-A50F-1D9788E01752}"/>
              </a:ext>
            </a:extLst>
          </p:cNvPr>
          <p:cNvSpPr txBox="1">
            <a:spLocks/>
          </p:cNvSpPr>
          <p:nvPr/>
        </p:nvSpPr>
        <p:spPr>
          <a:xfrm>
            <a:off x="3173453" y="3211964"/>
            <a:ext cx="3512483" cy="1291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高雄市三民區十全一路</a:t>
            </a:r>
            <a:r>
              <a:rPr lang="en-US" altLang="zh-TW" dirty="0"/>
              <a:t>100</a:t>
            </a:r>
            <a:r>
              <a:rPr lang="zh-TW" altLang="en-US" dirty="0"/>
              <a:t>號</a:t>
            </a:r>
          </a:p>
          <a:p>
            <a:r>
              <a:rPr lang="en" altLang="zh-TW" dirty="0"/>
              <a:t>TEL / 886-7-312-1101</a:t>
            </a:r>
          </a:p>
          <a:p>
            <a:r>
              <a:rPr lang="en" altLang="zh-TW" dirty="0"/>
              <a:t>FAX / 86-7-321-2062</a:t>
            </a:r>
          </a:p>
          <a:p>
            <a:r>
              <a:rPr lang="en" altLang="zh-TW" dirty="0"/>
              <a:t>E-mail / </a:t>
            </a:r>
            <a:r>
              <a:rPr lang="en" altLang="zh-TW" dirty="0" err="1"/>
              <a:t>service@kmu.edu.tw</a:t>
            </a:r>
            <a:endParaRPr lang="zh-TW" alt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43A0CE-A442-1A43-852B-B5DC5ADE5E14}"/>
              </a:ext>
            </a:extLst>
          </p:cNvPr>
          <p:cNvSpPr txBox="1">
            <a:spLocks/>
          </p:cNvSpPr>
          <p:nvPr/>
        </p:nvSpPr>
        <p:spPr>
          <a:xfrm>
            <a:off x="3188666" y="5676836"/>
            <a:ext cx="1040356" cy="228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044F33-DDCA-40B7-B5F8-27439CD3C185}" type="datetimeFigureOut">
              <a:rPr lang="zh-TW" altLang="en-US" sz="1200" smtClean="0"/>
              <a:pPr/>
              <a:t>2021/1/26</a:t>
            </a:fld>
            <a:endParaRPr lang="zh-TW" altLang="en-US" sz="120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3BE44F-C056-944D-BC32-E010803840F0}"/>
              </a:ext>
            </a:extLst>
          </p:cNvPr>
          <p:cNvSpPr txBox="1">
            <a:spLocks/>
          </p:cNvSpPr>
          <p:nvPr/>
        </p:nvSpPr>
        <p:spPr>
          <a:xfrm>
            <a:off x="3188666" y="5372034"/>
            <a:ext cx="1972086" cy="2287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200" dirty="0"/>
              <a:t>簡報人 </a:t>
            </a:r>
            <a:r>
              <a:rPr lang="en-US" altLang="zh-TW" sz="1200" dirty="0"/>
              <a:t>|  </a:t>
            </a:r>
            <a:r>
              <a:rPr lang="zh-TW" altLang="en-US" sz="1200" dirty="0"/>
              <a:t>醫學院  </a:t>
            </a:r>
            <a:r>
              <a:rPr lang="en-US" altLang="zh-TW" sz="1200" dirty="0"/>
              <a:t>|  </a:t>
            </a:r>
            <a:r>
              <a:rPr lang="zh-TW" altLang="en-US" sz="1200" dirty="0"/>
              <a:t>王大衛 </a:t>
            </a:r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1357862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676</TotalTime>
  <Words>60</Words>
  <Application>Microsoft Macintosh PowerPoint</Application>
  <PresentationFormat>如螢幕大小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Microsoft JhengHei</vt:lpstr>
      <vt:lpstr>Microsoft JhengHei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友友事業簡報母片</dc:title>
  <dc:creator>手心設計事務所</dc:creator>
  <cp:keywords>友友事業</cp:keywords>
  <cp:lastModifiedBy>Microsoft Office User</cp:lastModifiedBy>
  <cp:revision>94</cp:revision>
  <dcterms:created xsi:type="dcterms:W3CDTF">2019-06-12T11:40:05Z</dcterms:created>
  <dcterms:modified xsi:type="dcterms:W3CDTF">2021-01-26T09:18:08Z</dcterms:modified>
</cp:coreProperties>
</file>